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4" r:id="rId6"/>
    <p:sldId id="267" r:id="rId7"/>
    <p:sldId id="259" r:id="rId8"/>
    <p:sldId id="262" r:id="rId9"/>
    <p:sldId id="265" r:id="rId10"/>
    <p:sldId id="268" r:id="rId11"/>
    <p:sldId id="260" r:id="rId12"/>
    <p:sldId id="263" r:id="rId13"/>
    <p:sldId id="266" r:id="rId14"/>
    <p:sldId id="269" r:id="rId15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tiff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3446A-72BF-B646-877E-A7EF95DA2A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863E6E-8887-904A-A20E-620A04F2AD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5113A-3BAC-1440-AE63-10ABCD4AD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95E13-2323-054F-B451-2F9C75E5F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8C17D-C7E1-0C41-9188-104234FDE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753262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50D3E-E6EB-1842-ADC5-109F8FCEC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DB175D-B645-8F4F-B5C2-A26B18F2D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DA91D-8649-0741-9167-1461F9649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9A893-1605-9945-A950-C9250F9DB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A05F7-3610-784B-9CA8-D2A95CD77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625685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F02793-A81E-AD40-8B11-321884AB9E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BC7533-1A4F-7642-9842-ED95E7185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E9DBF-6009-F146-BA34-A1778507B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31DDE-598A-5849-8DAD-43D10BBF1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F530D-16D9-8847-96AB-EF2EB35EB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21250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BC214-827E-A042-9D84-74DE9A2A3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F4784-7C36-4948-BE87-EE8BF80DC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1E855-BD9E-8449-A2F6-B2D38185E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CEA02-9CA3-F741-8836-3748D1A0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38DF6-7FB5-BF47-9DC0-101F3BEC5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47979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CBAA1-2A8C-E942-9C09-A75C4B752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2369F-716E-4742-B0C2-52E20EBE05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2B46A-58BF-FB45-AE94-7EEAEDFB2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04331-59E0-E944-BA7D-19BE57659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5339E-DEC1-3D42-B14C-110E789B4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77696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11CB7-3B0F-C04F-BE0D-1F70C657C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D4873-7463-754E-9EF5-D9F4DCB186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298B13-7A7E-7B42-ABD6-D43BD5EBA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CE9732-5F86-E74F-BBB8-68A2420D2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E2CBB-D2A5-B14A-A5D8-BF03AB327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209160-0454-3845-B55F-B7353C7FE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82885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38F7A-8C81-4440-9854-601326B3F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86ED2-FCFB-4540-A40F-70D44DAD6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9BEC4A-6088-FC4C-B474-5D7BCF85F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D25A8B-AE40-E14B-BAEF-5DE89868C9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7B4FFD-7098-C642-8380-A6C60EFDEC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AB0531-AB9F-3B42-B821-0F84597F9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46190F-C492-0C4B-AFE7-D1CE3E32B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E26EDD-1B57-2E44-86BB-5D36A2D2A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03954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907E-19D6-5540-A542-FF1FC02BF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DD854C-4703-6E43-B864-9C06207F2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CEE9B8-DAD1-F347-9A76-2ECFE9D99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663010-591D-534D-B00A-FBD630B17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818042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13D3CB-EC49-CA41-B3B2-8130F88EB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1FDB3D-BF4B-8D4E-B1E4-3208E7F26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144B7-7DC0-8C46-962E-57F6CE3AF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381807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C98D4-C3AE-C44E-9ADB-14983E40C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866AA-7788-754F-8BB8-9F7CF6BC6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AAA707-D5F5-9345-84E5-0CE5BA079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954C1-FAB9-974A-8032-3D5FE82D0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89D130-F389-114E-B9D8-E5D37652D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F6823-7668-1446-A953-CE5CE9E0A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90568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D327-0CB1-E845-8D10-405A9B18B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63C1FD-558B-5F49-8421-B8B803F24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196B21-C226-AA41-B832-5673D4CE21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F1FF69-FD8D-8D42-A269-EA24A7B6D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0EABC-986C-A440-A267-78F09CE25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3A773-EEDA-874E-977F-174F6DC75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429325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9C3E93-9DBD-3841-870E-5272980DE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049E9D-C5FF-294C-BA26-A19C8AFC6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BDF72D-94BC-2246-A04E-1D1643B2F3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A522F-A37A-4F4A-A98D-6A976C9A0000}" type="datetimeFigureOut">
              <a:rPr lang="en-IT" smtClean="0"/>
              <a:t>11/03/21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23792B-F50C-624E-B9A0-7859EC715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A06BC-E838-CE4B-BB87-F5C772F632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D1FCA-3459-334E-B01A-4EEE9D625617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164685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D475-8F53-CC4B-B913-433512676F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T" dirty="0"/>
              <a:t>First Trial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D4E7E0-990E-3544-A981-99A36A544D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T" dirty="0"/>
              <a:t>Averagin ANN models</a:t>
            </a:r>
          </a:p>
        </p:txBody>
      </p:sp>
    </p:spTree>
    <p:extLst>
      <p:ext uri="{BB962C8B-B14F-4D97-AF65-F5344CB8AC3E}">
        <p14:creationId xmlns:p14="http://schemas.microsoft.com/office/powerpoint/2010/main" val="1028205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 dirty="0"/>
              <a:t>Fitted Model Weighted Average (seen samples) Data Set 2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Accuracy automated: 0.7777777777777778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Precision per class automated: [1. 0. 0. 0. 0. 0.]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Recall per class automated: [0.875 0.    0.    0.    0.    0.   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F1-score automated: [0.93333333 0.         0.         0.         0.         0.        ] </a:t>
            </a:r>
            <a:br>
              <a:rPr lang="en-GB" sz="20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9119" y="1846822"/>
            <a:ext cx="5645612" cy="423420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59949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 dirty="0"/>
              <a:t>Fitted Model Data Set 3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000" dirty="0"/>
              <a:t>Accuracy automated: 0.9663865546218487 </a:t>
            </a:r>
            <a:br>
              <a:rPr lang="en-GB" sz="2000" dirty="0"/>
            </a:br>
            <a:endParaRPr lang="en-GB" sz="2000" dirty="0"/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Precision per class automated: [0.5 0.  1.  0.  1.  1. 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Recall per class automated: [1.         0.         0.5        0.         1.         0.98130841]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F1-score automated: [0.66666667 0.         0.66666667 0.         1.         0.99056604] </a:t>
            </a:r>
            <a:br>
              <a:rPr lang="en-GB" sz="20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9119" y="1836048"/>
            <a:ext cx="5645613" cy="4255757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7127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 dirty="0"/>
              <a:t>Fitted Model Average Data Set 3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000" dirty="0"/>
              <a:t>Accuracy automated: 0.4117647058823529 </a:t>
            </a:r>
            <a:br>
              <a:rPr lang="en-GB" sz="2000" dirty="0"/>
            </a:br>
            <a:br>
              <a:rPr lang="en-GB" sz="2000" dirty="0"/>
            </a:br>
            <a:r>
              <a:rPr lang="en-GB" sz="2000" dirty="0"/>
              <a:t>Precision per class automated: [0.04651163 0.         0.         0.         1.         0.93617021]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Recall per class automated: [0.66666667 0.         0.         0.         0.5        0.41121495]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F1-score automated: [0.08695652 0.         0.         0.         0.66666667 0.57142857] </a:t>
            </a:r>
            <a:br>
              <a:rPr lang="en-GB" sz="20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9119" y="1846822"/>
            <a:ext cx="5645612" cy="423420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06689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 dirty="0"/>
              <a:t>Fitted Model Weighted Average Data Set 3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000" dirty="0"/>
              <a:t>Accuracy automated: 0.2689075630252101 </a:t>
            </a:r>
            <a:br>
              <a:rPr lang="en-GB" sz="2000" dirty="0"/>
            </a:br>
            <a:br>
              <a:rPr lang="en-GB" sz="2000" dirty="0"/>
            </a:br>
            <a:r>
              <a:rPr lang="en-GB" sz="2000" dirty="0"/>
              <a:t>Precision per class automated: [0.03125    0.         0.         0.         0.54545455 1.        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Recall per class automated: [0.33333333 0.         0.         0.         1.         0.23364486]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F1-score automated: [0.05714286 0.         0.         0.         0.70588235 0.37878788] </a:t>
            </a:r>
            <a:br>
              <a:rPr lang="en-GB" sz="20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9119" y="1846822"/>
            <a:ext cx="5645612" cy="423420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64215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 dirty="0"/>
              <a:t>Fitted Model Weighted Average (seen samples) Data Set 2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Accuracy automated: 0.2605042016806723 </a:t>
            </a:r>
          </a:p>
          <a:p>
            <a:pPr marL="0" indent="0">
              <a:buNone/>
            </a:pPr>
            <a:r>
              <a:rPr lang="en-GB" sz="2000" dirty="0"/>
              <a:t>Precision per class automated: [0.         0.         0.         0.         0.54545455 1.        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Recall per class automated: [0.         0.         0.         0.         1.         0.23364486</a:t>
            </a:r>
            <a:r>
              <a:rPr lang="en-GB" sz="2000"/>
              <a:t>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F1-score automated: [0.         0.         0.         0.         0.70588235 0.37878788] </a:t>
            </a:r>
            <a:br>
              <a:rPr lang="en-GB" sz="20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9119" y="1846822"/>
            <a:ext cx="5645612" cy="423420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45730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3EE06-1DF9-B644-95DE-E02456390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51384-C318-FC4E-A60D-4F5A71556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</a:t>
            </a:r>
            <a:r>
              <a:rPr lang="en-IT" dirty="0"/>
              <a:t> usion selection for the model for each data set</a:t>
            </a:r>
          </a:p>
          <a:p>
            <a:r>
              <a:rPr lang="en-IT" dirty="0"/>
              <a:t>Based on the best model for aggregated the data set</a:t>
            </a:r>
          </a:p>
          <a:p>
            <a:endParaRPr lang="en-IT" dirty="0"/>
          </a:p>
          <a:p>
            <a:r>
              <a:rPr lang="en-IT" dirty="0"/>
              <a:t>3 approaches:</a:t>
            </a:r>
          </a:p>
          <a:p>
            <a:pPr lvl="1"/>
            <a:r>
              <a:rPr lang="en-IT" dirty="0"/>
              <a:t>Average of the Intercepts and the Coefficients for the final model</a:t>
            </a:r>
          </a:p>
          <a:p>
            <a:pPr lvl="1"/>
            <a:r>
              <a:rPr lang="en-IT" dirty="0"/>
              <a:t> Weighted average of the Intercepts and the Coefficients based on the number of samples each models is based on </a:t>
            </a:r>
          </a:p>
          <a:p>
            <a:pPr lvl="1"/>
            <a:r>
              <a:rPr lang="en-IT" dirty="0"/>
              <a:t>Weighted average of the Intercepts and the Coefficients based on the number of samples each model seen while fitting</a:t>
            </a:r>
          </a:p>
        </p:txBody>
      </p:sp>
    </p:spTree>
    <p:extLst>
      <p:ext uri="{BB962C8B-B14F-4D97-AF65-F5344CB8AC3E}">
        <p14:creationId xmlns:p14="http://schemas.microsoft.com/office/powerpoint/2010/main" val="4253219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/>
              <a:t>Fitted Model Data Set 1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900" dirty="0"/>
              <a:t> Accuracy automated: 0.9122340425531915 </a:t>
            </a:r>
            <a:br>
              <a:rPr lang="en-GB" sz="1900" dirty="0"/>
            </a:br>
            <a:endParaRPr lang="en-GB" sz="1900" dirty="0"/>
          </a:p>
          <a:p>
            <a:pPr marL="0" indent="0">
              <a:buNone/>
            </a:pPr>
            <a:r>
              <a:rPr lang="en-GB" sz="1900" dirty="0"/>
              <a:t>Precision per class automated: [0.8125     0.92173913 0.77777778 0.85       0.90909091 0.96946565] </a:t>
            </a:r>
            <a:br>
              <a:rPr lang="en-GB" sz="1900" dirty="0"/>
            </a:br>
            <a:endParaRPr lang="en-GB" sz="1900" dirty="0"/>
          </a:p>
          <a:p>
            <a:pPr marL="0" indent="0">
              <a:buNone/>
            </a:pPr>
            <a:r>
              <a:rPr lang="en-GB" sz="1900" dirty="0"/>
              <a:t>Recall per class automated: [0.84782609 0.92173913 0.875      0.91891892 0.9375     0.92028986] </a:t>
            </a:r>
            <a:br>
              <a:rPr lang="en-GB" sz="1900" dirty="0"/>
            </a:br>
            <a:endParaRPr lang="en-GB" sz="1900" dirty="0"/>
          </a:p>
          <a:p>
            <a:pPr marL="0" indent="0">
              <a:buNone/>
            </a:pPr>
            <a:r>
              <a:rPr lang="en-GB" sz="1900" dirty="0"/>
              <a:t>F1-score automated: [0.82978723 0.92173913 0.82352941 0.88311688 0.92307692 0.94423792] </a:t>
            </a:r>
            <a:br>
              <a:rPr lang="en-GB" sz="19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3658" y="1782981"/>
            <a:ext cx="5796535" cy="4361892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47393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 dirty="0"/>
              <a:t>Fitted Model Data Average Set 1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000" dirty="0"/>
              <a:t>Accuracy automated: 0.2925531914893617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Precision per class automated: [0.20111732 0.2        0.08333333 0.         0.         0.45454545]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Recall per class automated: [0.7826087  0.06956522 0.125      0.         0.         0.47101449]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F1-score automated: [0.32       0.10322581 0.1        0.         0.         0.46263345] </a:t>
            </a:r>
            <a:br>
              <a:rPr lang="en-GB" sz="20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9119" y="1841435"/>
            <a:ext cx="5645613" cy="4244983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75059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 dirty="0"/>
              <a:t>Fitted Model Weighted Average Data Set 1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000" dirty="0"/>
              <a:t>Accuracy automated: 0.7925531914893617 </a:t>
            </a:r>
            <a:br>
              <a:rPr lang="en-GB" sz="2000" dirty="0"/>
            </a:br>
            <a:br>
              <a:rPr lang="en-GB" sz="2000" dirty="0"/>
            </a:br>
            <a:r>
              <a:rPr lang="en-GB" sz="2000" dirty="0"/>
              <a:t>Precision per class automated: [0.4516129  0.87179487 0.6        0.82142857 0.9375     0.97029703]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Recall per class automated: [0.91304348 0.88695652 0.375      0.62162162 0.9375     0.71014493]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F1-score automated: [0.60431655 0.87931034 0.46153846 0.70769231 0.9375     0.82008368] </a:t>
            </a:r>
            <a:br>
              <a:rPr lang="en-GB" sz="20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9119" y="1846822"/>
            <a:ext cx="5645613" cy="423420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70575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 dirty="0"/>
              <a:t>Fitted Model Weighted Average (seen samples) Data Set 1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000" dirty="0"/>
              <a:t>Accuracy automated: 0.8085106382978723 </a:t>
            </a:r>
          </a:p>
          <a:p>
            <a:pPr marL="0" indent="0">
              <a:buNone/>
            </a:pP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Precision per class automated: [0.47191011 0.88034188 0.66666667 0.83870968 0.90625    0.99009901]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Recall per class automated: [0.91304348 0.89565217 0.5        0.7027027  0.90625    0.72463768]</a:t>
            </a:r>
          </a:p>
          <a:p>
            <a:pPr marL="0" indent="0">
              <a:buNone/>
            </a:pP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F1-score automated: [0.62222222 0.88793103 0.57142857 0.76470588 0.90625    0.83682008] </a:t>
            </a:r>
            <a:br>
              <a:rPr lang="en-GB" sz="20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9119" y="1846822"/>
            <a:ext cx="5645612" cy="423420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64602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 dirty="0"/>
              <a:t>Fitted Model Data Set 2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Accuracy automated: 1.0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Precision per class automated: [1. 1. 0. 0. 0. 0.]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Recall per class automated: [1. 1. 0. 0. 0. 0.]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F1-score automated: [1. 1. 0. 0. 0. 0.] </a:t>
            </a:r>
            <a:br>
              <a:rPr lang="en-GB" sz="2000" dirty="0"/>
            </a:br>
            <a:br>
              <a:rPr lang="en-GB" sz="19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9119" y="1782981"/>
            <a:ext cx="5645613" cy="4361892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00784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 dirty="0"/>
              <a:t>Fitted Model Average Data Set 2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Accuracy automated: 0.7777777777777778 </a:t>
            </a:r>
            <a:br>
              <a:rPr lang="en-GB" sz="2000" dirty="0"/>
            </a:br>
            <a:br>
              <a:rPr lang="en-GB" sz="2000" dirty="0"/>
            </a:br>
            <a:r>
              <a:rPr lang="en-GB" sz="2000" dirty="0"/>
              <a:t>Precision per class automated: [1. 0. 0. 0. 0. 0.]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Recall per class automated: [0.875 0.    0.    0.    0.    0.   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F1-score automated: [0.93333333 0.         0.         0.         0.         0.        ] </a:t>
            </a:r>
            <a:br>
              <a:rPr lang="en-GB" sz="20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9119" y="1846822"/>
            <a:ext cx="5645613" cy="423420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55142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2244E-9DFC-5446-8EEF-2CD4AFF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T" sz="3600" dirty="0"/>
              <a:t>Fitted Model Weighted Average Data Set 2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E95644-5185-47EC-AD70-8968A5541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000" dirty="0"/>
              <a:t>Accuracy automated: 0.7777777777777778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Accuracy manually: 0.7777777777777778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Precision per class automated: [1. 0. 0. 0. 0. 0.]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Recall per class automated: [0.875 0.    0.    0.    0.    0.   ] </a:t>
            </a:r>
          </a:p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F1-score automated: [0.93333333 0.         0.         0.         0.         0.        ] </a:t>
            </a:r>
            <a:br>
              <a:rPr lang="en-GB" sz="2000" dirty="0"/>
            </a:br>
            <a:endParaRPr lang="en-US" sz="19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2A6FF-F698-2947-B163-DF3B35F9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99119" y="1846822"/>
            <a:ext cx="5645612" cy="423420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93271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832</Words>
  <Application>Microsoft Macintosh PowerPoint</Application>
  <PresentationFormat>Widescreen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First Trial</vt:lpstr>
      <vt:lpstr>Assumptions</vt:lpstr>
      <vt:lpstr>Fitted Model Data Set 1 </vt:lpstr>
      <vt:lpstr>Fitted Model Data Average Set 1 </vt:lpstr>
      <vt:lpstr>Fitted Model Weighted Average Data Set 1 </vt:lpstr>
      <vt:lpstr>Fitted Model Weighted Average (seen samples) Data Set 1 </vt:lpstr>
      <vt:lpstr>Fitted Model Data Set 2 </vt:lpstr>
      <vt:lpstr>Fitted Model Average Data Set 2 </vt:lpstr>
      <vt:lpstr>Fitted Model Weighted Average Data Set 2</vt:lpstr>
      <vt:lpstr>Fitted Model Weighted Average (seen samples) Data Set 2 </vt:lpstr>
      <vt:lpstr>Fitted Model Data Set 3 </vt:lpstr>
      <vt:lpstr>Fitted Model Average Data Set 3 </vt:lpstr>
      <vt:lpstr>Fitted Model Weighted Average Data Set 3</vt:lpstr>
      <vt:lpstr>Fitted Model Weighted Average (seen samples) Data Set 2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Trial</dc:title>
  <dc:creator>Tara Tandel</dc:creator>
  <cp:lastModifiedBy>Tara Tandel</cp:lastModifiedBy>
  <cp:revision>5</cp:revision>
  <dcterms:created xsi:type="dcterms:W3CDTF">2021-03-11T13:51:57Z</dcterms:created>
  <dcterms:modified xsi:type="dcterms:W3CDTF">2021-03-11T14:36:01Z</dcterms:modified>
</cp:coreProperties>
</file>

<file path=docProps/thumbnail.jpeg>
</file>